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 snapToObjects="1">
      <p:cViewPr>
        <p:scale>
          <a:sx n="272" d="100"/>
          <a:sy n="272" d="100"/>
        </p:scale>
        <p:origin x="-10672" y="-2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81E3C-1220-2F44-8AF7-EFC56A87D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D052FB-9560-6B43-9B2A-E692992CC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3B4F3-9197-3045-840F-90E437924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2F3AD-882C-3A46-8167-DA5B257EC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E1085-1FD6-EA4D-8CEE-D89A37F45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62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1ED24-9DC8-BB42-AC4D-07491430E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5CD6CF-6670-6A45-9001-3D3313E5C1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DE276-CC2B-244F-BB68-294D1FC8C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87D60-7105-E743-918F-CEAC595B2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D27BA-1627-6847-BB8F-67DD460DA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840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BD4B0B-1736-1544-AE34-745B148D0C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F1D487-F9B9-FC45-8BF4-0DEA4E314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D5BE1-AEBF-F645-8408-64553BD87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91DAC-749A-2642-AF3A-56A9FA8FD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AE9C4-3DEE-9C48-922B-3794E46FE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07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0F934-AEC7-144F-A34C-C20C170CB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4B50B-02E0-D64C-B0FF-FA96BB0F2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F83C6-8430-BE47-85E4-C1026B159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854B9-2C35-B94E-B0B2-BC4012658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0DC47-0AD8-3446-A62F-4E0907C58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54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566A4-3EC7-2446-BCAF-B459276A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D01156-F1C7-1643-BF23-21BC1FAD5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6500F-E425-EC4F-A6EE-B18E506FC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66147-D3F1-4442-99C4-3CB675BBD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CEC89-77FA-3046-B712-ED14C4EE6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367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F00FD-6502-7848-BC93-6A23B1725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BFE3A-06BA-C240-A9AA-FAE57D935C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1CEAF7-095D-1547-B819-A380E88AD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7BE77-C604-8F4E-A038-675913B4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894252-93F5-E345-A374-464A6E6E8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F43BDA-CB39-6B4F-8077-CB427BE64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C860-D856-F746-93BA-BB2CD8BE1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4C9E0B-3EFF-E94A-A63D-2DBA83134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42585-5244-F544-B30A-9806E017D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F19434-D616-5E49-A173-22DAA02B1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514F96-40C1-A64F-B279-867C4C91B6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95FCA4-F61F-0E4A-8BB6-DA5158114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34384E-5ABA-0940-8FA9-4402B4CC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056146-8A53-DC40-88F1-4991FDD02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25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AF78F-61C0-4E4C-84BC-D5D5A8415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FA01D-7024-7E47-AE10-854E67B85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F4AC6-FFCE-B848-998C-26B80F3C6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FDA9F5-3949-A842-88E7-D11B5A9FC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883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87FC64-E717-7C49-94F0-CFB0DFA03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73F6F4-7A53-514F-86D4-0DCA873A6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95409-1AE8-5D45-B0BD-8E56AD4B2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17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8A9EC-4F40-704B-A512-A9C94B607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2B571-9D65-CA4B-8860-2AA7B6008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A9310-C2E1-3149-BC75-387D853AF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F1ADED-0AEC-7345-9BE7-CBF6D3FE9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54FB7E-8F07-6D49-A467-DB6CF7D80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BB1AF-3BE9-1243-8713-694365794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61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9CF84-8DDF-5B4B-8BEC-406E04793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8E46B2-CE5F-4241-9264-9A27577A17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2A46CA-AE41-A143-9C6E-B18306D834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20C56A-F606-3E48-AF33-2C39C1AD4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9DAC8B-E0E8-4D44-9B97-211F1E969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6F1DD-7827-3E4D-A358-217AB8D6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01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197AA3-351B-304F-824C-ACFCD8047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FB41-2AB1-1F47-AACD-F7E618930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CA1CA-3994-684B-9239-BD1C9695C5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2DB82-A4AD-D344-88F4-F3B03315F4D0}" type="datetimeFigureOut">
              <a:rPr lang="en-US" smtClean="0"/>
              <a:t>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48D15-E7B9-614A-BA93-CD345F152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E53F7-C755-E941-A668-6457D0E99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8D1BA-92C7-FF4B-945B-A3F9866F7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40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888CFB-F6FE-BA43-848F-87A8D7E1C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29" y="730250"/>
            <a:ext cx="3962400" cy="5397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77DA46-B81A-1F4B-AC2A-01EF71D15C65}"/>
              </a:ext>
            </a:extLst>
          </p:cNvPr>
          <p:cNvSpPr txBox="1"/>
          <p:nvPr/>
        </p:nvSpPr>
        <p:spPr>
          <a:xfrm>
            <a:off x="518984" y="370703"/>
            <a:ext cx="4132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Distribution of TPA in the Collins Pine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72176D-6777-E449-85EE-D0A6DC64D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773" y="1176981"/>
            <a:ext cx="7522369" cy="45040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159CC9-2A78-5943-AB4B-953363A19B4C}"/>
              </a:ext>
            </a:extLst>
          </p:cNvPr>
          <p:cNvSpPr txBox="1"/>
          <p:nvPr/>
        </p:nvSpPr>
        <p:spPr>
          <a:xfrm>
            <a:off x="4382528" y="5311687"/>
            <a:ext cx="7809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Best model included elevation, slope, aspect, deficit, AET, </a:t>
            </a:r>
            <a:r>
              <a:rPr lang="en-US" dirty="0" err="1"/>
              <a:t>precip</a:t>
            </a:r>
            <a:r>
              <a:rPr lang="en-US" dirty="0"/>
              <a:t>, and April 1 snowpack. A subset of those variables met the importance criteria to be included in the regression tree. Density low across the board, lowest (paradoxically?) at the highest and/or snowiest locations in general.</a:t>
            </a:r>
          </a:p>
        </p:txBody>
      </p:sp>
    </p:spTree>
    <p:extLst>
      <p:ext uri="{BB962C8B-B14F-4D97-AF65-F5344CB8AC3E}">
        <p14:creationId xmlns:p14="http://schemas.microsoft.com/office/powerpoint/2010/main" val="1623625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11E65A-BB2B-6E45-84BB-A44184E00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999"/>
            <a:ext cx="7202489" cy="43125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FCD357-8A3A-EB44-AF73-C71FC7587428}"/>
              </a:ext>
            </a:extLst>
          </p:cNvPr>
          <p:cNvSpPr txBox="1"/>
          <p:nvPr/>
        </p:nvSpPr>
        <p:spPr>
          <a:xfrm>
            <a:off x="0" y="4695568"/>
            <a:ext cx="64643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Not the best model but the simplest in terms of only keeping in the most important predictor variables. Not a huge spread in the TPA here; generally lower density with lower AET and deficit (these are the higher/snowier/less productive areas) AND with lower </a:t>
            </a:r>
            <a:r>
              <a:rPr lang="en-US" sz="1600" dirty="0" err="1"/>
              <a:t>precip</a:t>
            </a:r>
            <a:r>
              <a:rPr lang="en-US" sz="1600" dirty="0"/>
              <a:t> and higher deficit (these are the lower elevation sites that are more water stressed). Highest densities where there is high deficit (~= high temps) but also high </a:t>
            </a:r>
            <a:r>
              <a:rPr lang="en-US" sz="1600" dirty="0" err="1"/>
              <a:t>precip</a:t>
            </a:r>
            <a:r>
              <a:rPr lang="en-US" sz="1600" dirty="0"/>
              <a:t>.</a:t>
            </a:r>
          </a:p>
          <a:p>
            <a:endParaRPr lang="en-US" sz="1600" dirty="0"/>
          </a:p>
          <a:p>
            <a:r>
              <a:rPr lang="en-US" sz="1600" dirty="0"/>
              <a:t>Used this to generate map to the right.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27E384-AF31-A04F-9DBC-57D25B772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300" y="0"/>
            <a:ext cx="57277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896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159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Stevens, Jens T</dc:creator>
  <cp:lastModifiedBy>Stevens, Jens T</cp:lastModifiedBy>
  <cp:revision>3</cp:revision>
  <dcterms:created xsi:type="dcterms:W3CDTF">2020-02-21T05:32:49Z</dcterms:created>
  <dcterms:modified xsi:type="dcterms:W3CDTF">2020-02-21T05:53:47Z</dcterms:modified>
</cp:coreProperties>
</file>

<file path=docProps/thumbnail.jpeg>
</file>